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50"/>
  </p:notesMasterIdLst>
  <p:handoutMasterIdLst>
    <p:handoutMasterId r:id="rId51"/>
  </p:handoutMasterIdLst>
  <p:sldIdLst>
    <p:sldId id="455" r:id="rId4"/>
    <p:sldId id="453" r:id="rId5"/>
    <p:sldId id="508" r:id="rId6"/>
    <p:sldId id="524" r:id="rId7"/>
    <p:sldId id="502" r:id="rId8"/>
    <p:sldId id="538" r:id="rId9"/>
    <p:sldId id="539" r:id="rId10"/>
    <p:sldId id="540" r:id="rId11"/>
    <p:sldId id="541" r:id="rId12"/>
    <p:sldId id="511" r:id="rId13"/>
    <p:sldId id="514" r:id="rId14"/>
    <p:sldId id="515" r:id="rId15"/>
    <p:sldId id="517" r:id="rId16"/>
    <p:sldId id="513" r:id="rId17"/>
    <p:sldId id="518" r:id="rId18"/>
    <p:sldId id="519" r:id="rId19"/>
    <p:sldId id="522" r:id="rId20"/>
    <p:sldId id="523" r:id="rId21"/>
    <p:sldId id="521" r:id="rId22"/>
    <p:sldId id="503" r:id="rId23"/>
    <p:sldId id="525" r:id="rId24"/>
    <p:sldId id="527" r:id="rId25"/>
    <p:sldId id="528" r:id="rId26"/>
    <p:sldId id="529" r:id="rId27"/>
    <p:sldId id="530" r:id="rId28"/>
    <p:sldId id="531" r:id="rId29"/>
    <p:sldId id="532" r:id="rId30"/>
    <p:sldId id="533" r:id="rId31"/>
    <p:sldId id="534" r:id="rId32"/>
    <p:sldId id="535" r:id="rId33"/>
    <p:sldId id="554" r:id="rId34"/>
    <p:sldId id="543" r:id="rId35"/>
    <p:sldId id="544" r:id="rId36"/>
    <p:sldId id="545" r:id="rId37"/>
    <p:sldId id="542" r:id="rId38"/>
    <p:sldId id="546" r:id="rId39"/>
    <p:sldId id="553" r:id="rId40"/>
    <p:sldId id="547" r:id="rId41"/>
    <p:sldId id="548" r:id="rId42"/>
    <p:sldId id="549" r:id="rId43"/>
    <p:sldId id="550" r:id="rId44"/>
    <p:sldId id="526" r:id="rId45"/>
    <p:sldId id="463" r:id="rId46"/>
    <p:sldId id="551" r:id="rId47"/>
    <p:sldId id="552" r:id="rId48"/>
    <p:sldId id="456" r:id="rId49"/>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34" autoAdjust="0"/>
    <p:restoredTop sz="80927" autoAdjust="0"/>
  </p:normalViewPr>
  <p:slideViewPr>
    <p:cSldViewPr>
      <p:cViewPr varScale="1">
        <p:scale>
          <a:sx n="134" d="100"/>
          <a:sy n="134" d="100"/>
        </p:scale>
        <p:origin x="1248" y="192"/>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notesMaster" Target="notesMasters/notesMaster1.xml"/><Relationship Id="rId55" Type="http://schemas.openxmlformats.org/officeDocument/2006/relationships/theme" Target="theme/theme1.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presProps" Target="pres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commentAuthors" Target="commentAuthor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tableStyles" Target="tableStyles.xml"/><Relationship Id="rId8" Type="http://schemas.openxmlformats.org/officeDocument/2006/relationships/slide" Target="slides/slide5.xml"/><Relationship Id="rId51" Type="http://schemas.openxmlformats.org/officeDocument/2006/relationships/handoutMaster" Target="handoutMasters/handoutMaster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2023/5/25</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2023/5/25</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11</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21</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22</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23</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374914660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314747454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41</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42</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44</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45</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7503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gif"/><Relationship Id="rId4" Type="http://schemas.openxmlformats.org/officeDocument/2006/relationships/image" Target="../media/image9.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microsoft.com/office/2017/06/relationships/model3d" Target="../media/model3d1.glb"/><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1.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12.png"/><Relationship Id="rId4" Type="http://schemas.microsoft.com/office/2017/06/relationships/model3d" Target="../media/model3d1.glb"/><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9.jpeg"/><Relationship Id="rId4" Type="http://schemas.openxmlformats.org/officeDocument/2006/relationships/image" Target="../media/image9.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4.gif"/></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35.png"/><Relationship Id="rId4" Type="http://schemas.openxmlformats.org/officeDocument/2006/relationships/notesSlide" Target="../notesSlides/notesSlide35.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3" Type="http://schemas.openxmlformats.org/officeDocument/2006/relationships/image" Target="../media/image360.png"/><Relationship Id="rId2" Type="http://schemas.openxmlformats.org/officeDocument/2006/relationships/notesSlide" Target="../notesSlides/notesSlide38.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8778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3266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72"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4018170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457985" y="1628800"/>
            <a:ext cx="527603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556792"/>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5230941"/>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5230941"/>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5085184"/>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Tree>
    <p:extLst>
      <p:ext uri="{BB962C8B-B14F-4D97-AF65-F5344CB8AC3E}">
        <p14:creationId xmlns:p14="http://schemas.microsoft.com/office/powerpoint/2010/main" val="112024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2" name="Group 1">
            <a:extLst>
              <a:ext uri="{FF2B5EF4-FFF2-40B4-BE49-F238E27FC236}">
                <a16:creationId xmlns:a16="http://schemas.microsoft.com/office/drawing/2014/main" id="{ABA7A443-0012-E3EB-9B18-B4BAFB73B97D}"/>
              </a:ext>
            </a:extLst>
          </p:cNvPr>
          <p:cNvGrpSpPr/>
          <p:nvPr/>
        </p:nvGrpSpPr>
        <p:grpSpPr>
          <a:xfrm>
            <a:off x="450975" y="1124744"/>
            <a:ext cx="11290050" cy="5273952"/>
            <a:chOff x="323390" y="908720"/>
            <a:chExt cx="9906693" cy="5702140"/>
          </a:xfrm>
        </p:grpSpPr>
        <p:grpSp>
          <p:nvGrpSpPr>
            <p:cNvPr id="13" name="Group 12">
              <a:extLst>
                <a:ext uri="{FF2B5EF4-FFF2-40B4-BE49-F238E27FC236}">
                  <a16:creationId xmlns:a16="http://schemas.microsoft.com/office/drawing/2014/main" id="{20E05193-CEEE-7961-47F0-D0D1203959D7}"/>
                </a:ext>
              </a:extLst>
            </p:cNvPr>
            <p:cNvGrpSpPr/>
            <p:nvPr/>
          </p:nvGrpSpPr>
          <p:grpSpPr>
            <a:xfrm>
              <a:off x="323390" y="908720"/>
              <a:ext cx="9906693" cy="1080000"/>
              <a:chOff x="923146" y="1558659"/>
              <a:chExt cx="9906693" cy="1080000"/>
            </a:xfrm>
          </p:grpSpPr>
          <p:grpSp>
            <p:nvGrpSpPr>
              <p:cNvPr id="8" name="Group 7">
                <a:extLst>
                  <a:ext uri="{FF2B5EF4-FFF2-40B4-BE49-F238E27FC236}">
                    <a16:creationId xmlns:a16="http://schemas.microsoft.com/office/drawing/2014/main" id="{C44B017F-B872-58CD-9E99-B737154EF974}"/>
                  </a:ext>
                </a:extLst>
              </p:cNvPr>
              <p:cNvGrpSpPr/>
              <p:nvPr/>
            </p:nvGrpSpPr>
            <p:grpSpPr>
              <a:xfrm>
                <a:off x="923146" y="1558659"/>
                <a:ext cx="3185804" cy="10800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4569176" y="1558659"/>
                <a:ext cx="2520000" cy="10800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227861" y="1913993"/>
                  <a:ext cx="1107996"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7454769" y="1558659"/>
                <a:ext cx="3375070" cy="10800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对象操纵</a:t>
                  </a:r>
                </a:p>
              </p:txBody>
            </p:sp>
          </p:grpSp>
        </p:grpSp>
        <p:grpSp>
          <p:nvGrpSpPr>
            <p:cNvPr id="17" name="Group 16">
              <a:extLst>
                <a:ext uri="{FF2B5EF4-FFF2-40B4-BE49-F238E27FC236}">
                  <a16:creationId xmlns:a16="http://schemas.microsoft.com/office/drawing/2014/main" id="{638C2702-75D2-7201-DD6B-765C747B84CC}"/>
                </a:ext>
              </a:extLst>
            </p:cNvPr>
            <p:cNvGrpSpPr/>
            <p:nvPr/>
          </p:nvGrpSpPr>
          <p:grpSpPr>
            <a:xfrm>
              <a:off x="656292" y="4005064"/>
              <a:ext cx="9146257" cy="2605796"/>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chemeClr val="accent1">
                  <a:lumMod val="20000"/>
                  <a:lumOff val="80000"/>
                </a:schemeClr>
              </a:solidFill>
              <a:ln w="57150">
                <a:solidFill>
                  <a:schemeClr val="accent1">
                    <a:lumMod val="75000"/>
                  </a:schemeClr>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656292" y="2191712"/>
              <a:ext cx="9146256" cy="1438509"/>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791619" y="2668494"/>
              <a:ext cx="2249347" cy="461665"/>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057707" y="3079466"/>
              <a:ext cx="6333601" cy="355761"/>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057707" y="2356991"/>
              <a:ext cx="3096343" cy="62669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6294966" y="2357870"/>
              <a:ext cx="3096343" cy="625451"/>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UserStudy1">
            <a:hlinkClick r:id="" action="ppaction://media"/>
            <a:extLst>
              <a:ext uri="{FF2B5EF4-FFF2-40B4-BE49-F238E27FC236}">
                <a16:creationId xmlns:a16="http://schemas.microsoft.com/office/drawing/2014/main" id="{98EDA80D-2BCF-B0DD-2C8A-6F5F21CEA00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12718" y="1628800"/>
            <a:ext cx="8319999"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794978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2645"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806700"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1948430" y="4172082"/>
                <a:ext cx="7848872" cy="646331"/>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1948430" y="4172082"/>
                <a:ext cx="7848872" cy="646331"/>
              </a:xfrm>
              <a:prstGeom prst="rect">
                <a:avLst/>
              </a:prstGeom>
              <a:blipFill>
                <a:blip r:embed="rId4"/>
                <a:stretch>
                  <a:fillRect l="-646" t="-3846" b="-13462"/>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1919536" y="4941168"/>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5742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UserStudy2">
            <a:hlinkClick r:id="" action="ppaction://media"/>
            <a:extLst>
              <a:ext uri="{FF2B5EF4-FFF2-40B4-BE49-F238E27FC236}">
                <a16:creationId xmlns:a16="http://schemas.microsoft.com/office/drawing/2014/main" id="{6CE19B90-C4FF-7603-B6CA-C3D792B81D6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936000" y="1628800"/>
            <a:ext cx="8320000" cy="468000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827163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003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使用</a:t>
            </a:r>
            <a:r>
              <a:rPr lang="en-US" sz="2000" dirty="0">
                <a:solidFill>
                  <a:schemeClr val="tx1">
                    <a:lumMod val="85000"/>
                    <a:lumOff val="15000"/>
                  </a:schemeClr>
                </a:solidFill>
                <a:latin typeface="Yuanti TC" panose="02010600040101010101" pitchFamily="2" charset="-120"/>
                <a:ea typeface="Yuanti TC" panose="02010600040101010101" pitchFamily="2" charset="-120"/>
              </a:rPr>
              <a:t>Tukey HSD</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事后检验（</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post-hoc</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）来分析显著差异性</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1805</TotalTime>
  <Words>2804</Words>
  <Application>Microsoft Macintosh PowerPoint</Application>
  <PresentationFormat>Widescreen</PresentationFormat>
  <Paragraphs>407</Paragraphs>
  <Slides>46</Slides>
  <Notes>43</Notes>
  <HiddenSlides>0</HiddenSlides>
  <MMClips>3</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46</vt:i4>
      </vt:variant>
    </vt:vector>
  </HeadingPairs>
  <TitlesOfParts>
    <vt:vector size="63"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2937</cp:revision>
  <cp:lastPrinted>2017-04-03T03:42:00Z</cp:lastPrinted>
  <dcterms:created xsi:type="dcterms:W3CDTF">2014-10-19T13:03:00Z</dcterms:created>
  <dcterms:modified xsi:type="dcterms:W3CDTF">2023-05-25T12:26:11Z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